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47" d="100"/>
          <a:sy n="47" d="100"/>
        </p:scale>
        <p:origin x="-11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928802"/>
            <a:ext cx="6172200" cy="242889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Консультация для родителей на тему: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«Музыкально - валеологическое воспитание детей в системе дошкольного образования»</a:t>
            </a:r>
            <a:r>
              <a:rPr lang="ru-RU" sz="2400" b="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400" b="0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429132"/>
            <a:ext cx="4243390" cy="1371600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Подготовила: </a:t>
            </a:r>
          </a:p>
          <a:p>
            <a:pPr algn="r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музыкальный руководитель :</a:t>
            </a:r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    </a:t>
            </a:r>
            <a:r>
              <a:rPr lang="ru-RU" sz="1400" dirty="0" err="1" smtClean="0">
                <a:solidFill>
                  <a:schemeClr val="accent3">
                    <a:lumMod val="75000"/>
                  </a:schemeClr>
                </a:solidFill>
              </a:rPr>
              <a:t>Лисевич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Любовь Викторовна</a:t>
            </a:r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endParaRPr lang="ru-RU" sz="2000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Воспитательные задачи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Формировать положительное отношение ребенка к окружающему миру, к своей семье, сверстникам, самому себе.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Развивать у детей позитивную оценку действительности, взглядов, вкусов, идеалов.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Воспитывать и развивать детей с учетом ярко выраженных индивидуальных психофизических особенностей, проявлений одаренности в музыкальной деятельности в ДОУ и учреждениях культуры города.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Воспитывать уважительное отношение к культуре страны, народа, родного города;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содавать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положительную основу для воспитания патриотических чувств.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Оздоровительные задачи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984248"/>
            <a:ext cx="7467600" cy="4873752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Сохранять и укреплять физическое и психическое здоровье.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Создавать условия, обеспечивающие эмоциональное благополучие каждого ребенка.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Повышать адаптивные возможности детского организма (активизировать защитные свойства, устойчивость к заболеваниям).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Формировать правильную осанку, гигиенические навыки.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4348" y="1000108"/>
            <a:ext cx="7467600" cy="4873625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Доступность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– система музыкально-оздоровительной работы может быть использована в образовательном процессе дошкольных учреждений и учреждений дополнительного образования.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Результативность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– снижение показателей заболевания верхних дыхательных путей у детей; повышение показателей физического развития и развития дыхательной системы у детей. 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4676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Принципы музыкально – валеологического воспитания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928802"/>
            <a:ext cx="7467600" cy="421484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научности.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реалистичности и доступности.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занимательности: все интересно, всем весело. 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«Не навреди».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гуманизма.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альтруизма.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Принцип меры: для здоровья хорошо то, что в меру.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7467600" cy="14287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направления музыкально - валеологической работы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 образовательном процессе дошкольного учреждения – непосредственно образовательная деятельность, музыкально-физкультурные досуги и развлечения.</a:t>
            </a:r>
          </a:p>
          <a:p>
            <a:pPr lvl="0"/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 процессе взаимодействия ДОУ с семьей (совместные оздоровительные мероприятия; консультации; семинары-практикумы).</a:t>
            </a:r>
          </a:p>
          <a:p>
            <a:pPr>
              <a:buNone/>
            </a:pPr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 процессе взаимодействия ДОУ со школой (совместные тематические праздники и досуги).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Содержание музыкально-валеологической работы в ДОУ.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7467600" cy="425939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Основой  музыкально-валеологической работы в ДОУ является формирование у дошкольников культуры здоровья, компонентами которой являются: эмоциональный, личностный, интеллектуальный, коммуникативный, физический (Т. С. Казакова). 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7650" name="Picture 2" descr="C:\Users\Людмила\Desktop\podvizhnie-ig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214818"/>
            <a:ext cx="3786214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991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Взаимодействие с семьей по воспитанию здорового ребенка проходит в несколько этапов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(Е. А. Терпугова)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857496"/>
            <a:ext cx="7467600" cy="347187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Знакомство с семьей, ее изучение (вид семьи, социальное благополучие, психологический климат), составление карты социального статуса семьи.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Определение направлений взаимодействия с родителями, составление социального паспорта семей.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Круглогодичное оказание непосредственной помощи и поддержки семьям.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969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Приемы, способствующие формирования навыков здорового образа жизни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Валеологические.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Дыхательная гимнастика.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Артикуляционная гимнастика.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Оздоровительные и фонопедические  упражнения.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Игровой массаж.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Пальчиковые игры.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Речевые игры.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Ритмодекларация.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Музыкотерапия.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обязательные условия обеспечивающие успех воспитания здорового ребенка в детском саду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Готовность ДОУ и педагогов к осуществлению музыкально - валеологического образования дошкольников.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Личностно ориентированным взаимодействием взрослого и ребенка в процессе освоения основ здорового образа жизни.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Наличием материальной базы для успешной музыкально-валеологической работы, в том числе и соответствующих гигиеническим требованиям помещений.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Активным участиям родителей в воспитательном процессе.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Заинтересованность начальной школы в сохранении здоровья будущих первоклассников.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Духовное здоровье детей, их эмоциональное состояние неотделимо от здоровья физического.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Еще в Древнем Риме были известны слова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«В здоровом теле – здоровый дух»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Здоровый малыш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– это радость, благополучие не только семьи, но и всего общества.</a:t>
            </a:r>
          </a:p>
          <a:p>
            <a:endParaRPr lang="ru-RU" dirty="0"/>
          </a:p>
        </p:txBody>
      </p:sp>
      <p:pic>
        <p:nvPicPr>
          <p:cNvPr id="28674" name="Picture 2" descr="C:\Users\Людмила\Desktop\r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071942"/>
            <a:ext cx="4429156" cy="24606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000108"/>
            <a:ext cx="65722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Здоровье ребенка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 – это не только отсутствие болезни и физических дефектов, но и полное физическое, психическое и социальное благополучие (Всемирная организация здравоохранения).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Людмила\Desktop\7562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071942"/>
            <a:ext cx="3875091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Известные древнегреческий мыслитель Сократ считал, что люди, которые познают себя, делают много доброго и получают численные положительные результаты. Жители Древнего  Рима часто поздравляли друг друга словом </a:t>
            </a:r>
            <a:r>
              <a:rPr lang="ru-RU" sz="3100" dirty="0" smtClean="0">
                <a:solidFill>
                  <a:schemeClr val="accent3">
                    <a:lumMod val="75000"/>
                  </a:schemeClr>
                </a:solidFill>
              </a:rPr>
              <a:t>«Вале!» - «Будь здоровым!».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57290" y="2357430"/>
            <a:ext cx="5929354" cy="400052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6387" name="Picture 3" descr="C:\Users\Людмила\Desktop\551478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2598" y="2428844"/>
            <a:ext cx="5890726" cy="3929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86847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В дошкольном учреждении валеология является интегрированной системой знаний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473712"/>
          </a:xfrm>
        </p:spPr>
        <p:txBody>
          <a:bodyPr>
            <a:normAutofit/>
          </a:bodyPr>
          <a:lstStyle/>
          <a:p>
            <a:endParaRPr lang="ru-RU" sz="2800" dirty="0" smtClean="0"/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«Окружающий мир» (или «Мир человека») 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«Музыка и здоровье»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«Изобразительное искусство и здоровье» «Математика и здоровье»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«Природа»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 «Физкультура и здоровье» 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9704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Одна из составляющих единого здоровье сберегающего пространства ДОУ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Система музыкально - валеологической работы, которая включает в себя не только вопросы физического, но и духовного здоровья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7410" name="Picture 2" descr="C:\Users\Людмила\Desktop\Depositphotos_1654879_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2589" y="3929066"/>
            <a:ext cx="3799609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«Теории и методике музыкального воспитания в детском саду»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984248"/>
            <a:ext cx="7467600" cy="4873752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Пение развивает голосовой аппарат, речь, укрепляет голосовые связки, регулирует дыхание.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Ритмика улучшает осанку ребенка, координацию, уверенность движений.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Развитие эмоциональной отзывчивости и музыкального слуха помогает активизировать умственную деятельность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8435" name="Picture 3" descr="C:\Users\Людмила\Desktop\картинки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5143512"/>
            <a:ext cx="3009900" cy="1514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оздоровительная функция музыки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071678"/>
            <a:ext cx="7467600" cy="4616588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Позволяет оптимизировать эмоциональное состояние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Развивает коммуникативные и творческие возможности ребенка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Повышает самооценку на основе самоактуализации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Способствует открытому выражению эмоций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Развивает эстетические чувства.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74676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Цели музыкально - валеологического воспитания в ДОУ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571744"/>
            <a:ext cx="7467600" cy="390220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Организация музыкально-оздоровительной работы в ДОУ, обеспечивающей каждому ребенку укрепление психического и физического здоровья; выявление и развитие музыкальных и творческих способностей; формирование привычек к здоровому образу жизни.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Образовательные задачи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Формировать начала музыкальной культуры.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Развивать звуковую культуру речи воспитанников, связную речь и ее грамматический строй.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Совершенствовать практическое употребление речи детей в процессе общения со сверстниками и взрослыми.</a:t>
            </a:r>
          </a:p>
          <a:p>
            <a:pPr lvl="0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Создавать предметно-развивающую среду и условия для формирования гармоничной, духовно богатой, физически здоровой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</TotalTime>
  <Words>788</Words>
  <Application>Microsoft Office PowerPoint</Application>
  <PresentationFormat>Экран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Консультация для родителей на тему:  «Музыкально - валеологическое воспитание детей в системе дошкольного образования» </vt:lpstr>
      <vt:lpstr>Презентация PowerPoint</vt:lpstr>
      <vt:lpstr>Известные древнегреческий мыслитель Сократ считал, что люди, которые познают себя, делают много доброго и получают численные положительные результаты. Жители Древнего  Рима часто поздравляли друг друга словом «Вале!» - «Будь здоровым!». </vt:lpstr>
      <vt:lpstr>В дошкольном учреждении валеология является интегрированной системой знаний</vt:lpstr>
      <vt:lpstr>Одна из составляющих единого здоровье сберегающего пространства ДОУ </vt:lpstr>
      <vt:lpstr>«Теории и методике музыкального воспитания в детском саду» </vt:lpstr>
      <vt:lpstr>оздоровительная функция музыки </vt:lpstr>
      <vt:lpstr>Цели музыкально - валеологического воспитания в ДОУ </vt:lpstr>
      <vt:lpstr>Образовательные задачи </vt:lpstr>
      <vt:lpstr>Воспитательные задачи</vt:lpstr>
      <vt:lpstr>Оздоровительные задачи </vt:lpstr>
      <vt:lpstr>Презентация PowerPoint</vt:lpstr>
      <vt:lpstr>Принципы музыкально – валеологического воспитания  </vt:lpstr>
      <vt:lpstr>   направления музыкально - валеологической работы  </vt:lpstr>
      <vt:lpstr>Содержание музыкально-валеологической работы в ДОУ. </vt:lpstr>
      <vt:lpstr>Взаимодействие с семьей по воспитанию здорового ребенка проходит в несколько этапов  (Е. А. Терпугова)</vt:lpstr>
      <vt:lpstr>Приемы, способствующие формирования навыков здорового образа жизни</vt:lpstr>
      <vt:lpstr>обязательные условия обеспечивающие успех воспитания здорового ребенка в детском саду</vt:lpstr>
      <vt:lpstr>Духовное здоровье детей, их эмоциональное состояние неотделимо от здоровья физического.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педагогов ДОУ по теме: </dc:title>
  <dc:creator>Людмила</dc:creator>
  <cp:lastModifiedBy>Ира</cp:lastModifiedBy>
  <cp:revision>15</cp:revision>
  <dcterms:created xsi:type="dcterms:W3CDTF">2015-02-20T11:21:13Z</dcterms:created>
  <dcterms:modified xsi:type="dcterms:W3CDTF">2023-03-10T11:16:14Z</dcterms:modified>
</cp:coreProperties>
</file>